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5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AB3E-595B-4A8C-B4C5-C9E33AD39A2E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74E38B-E171-4DB4-9A66-8B497F14A9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AB3E-595B-4A8C-B4C5-C9E33AD39A2E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4E38B-E171-4DB4-9A66-8B497F14A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AB3E-595B-4A8C-B4C5-C9E33AD39A2E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4E38B-E171-4DB4-9A66-8B497F14A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0ECAB3E-595B-4A8C-B4C5-C9E33AD39A2E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674E38B-E171-4DB4-9A66-8B497F14A9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AB3E-595B-4A8C-B4C5-C9E33AD39A2E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4E38B-E171-4DB4-9A66-8B497F14A9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AB3E-595B-4A8C-B4C5-C9E33AD39A2E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4E38B-E171-4DB4-9A66-8B497F14A9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4E38B-E171-4DB4-9A66-8B497F14A9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AB3E-595B-4A8C-B4C5-C9E33AD39A2E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AB3E-595B-4A8C-B4C5-C9E33AD39A2E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4E38B-E171-4DB4-9A66-8B497F14A9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AB3E-595B-4A8C-B4C5-C9E33AD39A2E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4E38B-E171-4DB4-9A66-8B497F14A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0ECAB3E-595B-4A8C-B4C5-C9E33AD39A2E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74E38B-E171-4DB4-9A66-8B497F14A9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AB3E-595B-4A8C-B4C5-C9E33AD39A2E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74E38B-E171-4DB4-9A66-8B497F14A9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0ECAB3E-595B-4A8C-B4C5-C9E33AD39A2E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674E38B-E171-4DB4-9A66-8B497F14A9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7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5.jpeg"/><Relationship Id="rId5" Type="http://schemas.openxmlformats.org/officeDocument/2006/relationships/image" Target="../media/image20.jpeg"/><Relationship Id="rId10" Type="http://schemas.openxmlformats.org/officeDocument/2006/relationships/image" Target="../media/image24.jpeg"/><Relationship Id="rId4" Type="http://schemas.openxmlformats.org/officeDocument/2006/relationships/image" Target="../media/image19.jpe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653136"/>
            <a:ext cx="4921424" cy="1584176"/>
          </a:xfrm>
        </p:spPr>
        <p:txBody>
          <a:bodyPr/>
          <a:lstStyle/>
          <a:p>
            <a:pPr algn="r"/>
            <a:r>
              <a:rPr lang="ru-RU" dirty="0" smtClean="0"/>
              <a:t>Подготовили:</a:t>
            </a:r>
          </a:p>
          <a:p>
            <a:pPr algn="r"/>
            <a:r>
              <a:rPr lang="ru-RU" dirty="0" smtClean="0"/>
              <a:t> студенты исторического факультета </a:t>
            </a:r>
            <a:r>
              <a:rPr lang="ru-RU" dirty="0" err="1" smtClean="0"/>
              <a:t>ВГУ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305800" cy="1981200"/>
          </a:xfrm>
        </p:spPr>
        <p:txBody>
          <a:bodyPr/>
          <a:lstStyle/>
          <a:p>
            <a:r>
              <a:rPr lang="ru-RU" sz="7200" dirty="0" smtClean="0"/>
              <a:t>Воронеж – столица Черноземья</a:t>
            </a:r>
            <a:endParaRPr lang="ru-RU" sz="72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6250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Первое поселение на территории современного Воронежа – город </a:t>
            </a:r>
            <a:r>
              <a:rPr lang="ru-RU" dirty="0" err="1" smtClean="0"/>
              <a:t>Вантит</a:t>
            </a:r>
            <a:r>
              <a:rPr lang="ru-RU" dirty="0" smtClean="0"/>
              <a:t>. Сейчас этот комплекс славянских памятников находится  на северной окраине г. Воронежа, близ санатория им. Горького. Сведения об этом поселении мы встречаем в арабских источниках.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err="1" smtClean="0"/>
              <a:t>Вантит</a:t>
            </a:r>
            <a:endParaRPr lang="ru-RU" sz="6600" dirty="0"/>
          </a:p>
        </p:txBody>
      </p:sp>
      <p:pic>
        <p:nvPicPr>
          <p:cNvPr id="1026" name="Picture 2" descr="C:\Users\Alexandra\Desktop\z_f0ff4a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933056"/>
            <a:ext cx="3508648" cy="2631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Основные вехи истории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908720"/>
            <a:ext cx="4896544" cy="594928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1586 - строительство деревянной крепости Воронеж на юго-западной границе Русского государства.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1696 </a:t>
            </a:r>
            <a:r>
              <a:rPr lang="ru-RU" dirty="0" smtClean="0"/>
              <a:t>- по приказу Петра </a:t>
            </a:r>
            <a:r>
              <a:rPr lang="ru-RU" dirty="0" err="1" smtClean="0"/>
              <a:t>I</a:t>
            </a:r>
            <a:r>
              <a:rPr lang="ru-RU" dirty="0" smtClean="0"/>
              <a:t> в Воронеже начал строиться флот. </a:t>
            </a:r>
          </a:p>
          <a:p>
            <a:pPr>
              <a:buNone/>
            </a:pPr>
            <a:r>
              <a:rPr lang="ru-RU" dirty="0" smtClean="0"/>
              <a:t>	С 1715 центр Азовской губернии, с 1725 – Воронежской. </a:t>
            </a:r>
          </a:p>
          <a:p>
            <a:pPr>
              <a:buNone/>
            </a:pPr>
            <a:r>
              <a:rPr lang="ru-RU" dirty="0" smtClean="0"/>
              <a:t>	С конца июня 1942 г. и до конца января 1943 Воронеж был узловым пунктом сражения с фашистскими войсками на Верхнем Дону.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11" descr="i?id=108609974-09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3914" y="3933056"/>
            <a:ext cx="3286191" cy="2567007"/>
          </a:xfrm>
          <a:prstGeom prst="rect">
            <a:avLst/>
          </a:prstGeom>
          <a:noFill/>
        </p:spPr>
      </p:pic>
      <p:pic>
        <p:nvPicPr>
          <p:cNvPr id="7" name="Picture 5" descr="i?id=165926837-16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268760"/>
            <a:ext cx="2736304" cy="2814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Что сегодня?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980728"/>
            <a:ext cx="4059936" cy="31291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800" dirty="0" smtClean="0"/>
              <a:t> Воронеж – крупный административный, промышленный, научный, финансово-экономический и культурный центр России.   </a:t>
            </a:r>
            <a:endParaRPr lang="ru-RU" dirty="0"/>
          </a:p>
        </p:txBody>
      </p:sp>
      <p:pic>
        <p:nvPicPr>
          <p:cNvPr id="5" name="Picture 6" descr="49bcef0a51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77072"/>
            <a:ext cx="3240360" cy="2467658"/>
          </a:xfrm>
          <a:prstGeom prst="rect">
            <a:avLst/>
          </a:prstGeom>
          <a:noFill/>
        </p:spPr>
      </p:pic>
      <p:pic>
        <p:nvPicPr>
          <p:cNvPr id="8" name="Picture 28" descr="i?id=33334555-10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96752"/>
            <a:ext cx="3347864" cy="304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pic>
        <p:nvPicPr>
          <p:cNvPr id="6" name="Picture 11" descr="pamk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933056"/>
            <a:ext cx="2404864" cy="2505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exandra\Desktop\6_8FyZqWq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765037"/>
            <a:ext cx="4095366" cy="2730244"/>
          </a:xfrm>
          <a:prstGeom prst="rect">
            <a:avLst/>
          </a:prstGeom>
          <a:noFill/>
        </p:spPr>
      </p:pic>
      <p:pic>
        <p:nvPicPr>
          <p:cNvPr id="2051" name="Picture 3" descr="C:\Users\Alexandra\Desktop\SReWaHYaa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7"/>
            <a:ext cx="4212468" cy="2808312"/>
          </a:xfrm>
          <a:prstGeom prst="rect">
            <a:avLst/>
          </a:prstGeom>
          <a:noFill/>
        </p:spPr>
      </p:pic>
      <p:pic>
        <p:nvPicPr>
          <p:cNvPr id="2052" name="Picture 4" descr="C:\Users\Alexandra\Desktop\K0IigBgXiG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429000"/>
            <a:ext cx="4131369" cy="2754246"/>
          </a:xfrm>
          <a:prstGeom prst="rect">
            <a:avLst/>
          </a:prstGeom>
          <a:noFill/>
        </p:spPr>
      </p:pic>
      <p:pic>
        <p:nvPicPr>
          <p:cNvPr id="2054" name="Picture 6" descr="C:\Users\Alexandra\Desktop\mpXid4crHM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620688"/>
            <a:ext cx="4059362" cy="2706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xandra\Desktop\загруженное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60648"/>
            <a:ext cx="4293423" cy="2857078"/>
          </a:xfrm>
          <a:prstGeom prst="rect">
            <a:avLst/>
          </a:prstGeom>
          <a:noFill/>
        </p:spPr>
      </p:pic>
      <p:pic>
        <p:nvPicPr>
          <p:cNvPr id="3075" name="Picture 3" descr="C:\Users\Alexandra\Desktop\загруженное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17032"/>
            <a:ext cx="3595861" cy="2931565"/>
          </a:xfrm>
          <a:prstGeom prst="rect">
            <a:avLst/>
          </a:prstGeom>
          <a:noFill/>
        </p:spPr>
      </p:pic>
      <p:pic>
        <p:nvPicPr>
          <p:cNvPr id="3076" name="Picture 4" descr="C:\Users\Alexandra\Desktop\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48680"/>
            <a:ext cx="3957691" cy="2592288"/>
          </a:xfrm>
          <a:prstGeom prst="rect">
            <a:avLst/>
          </a:prstGeom>
          <a:noFill/>
        </p:spPr>
      </p:pic>
      <p:pic>
        <p:nvPicPr>
          <p:cNvPr id="3077" name="Picture 5" descr="C:\Users\Alexandra\Desktop\museum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17032"/>
            <a:ext cx="4099332" cy="27363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2996952"/>
            <a:ext cx="34563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Костёнки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3212976"/>
            <a:ext cx="2417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Дивоногрье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vormuzimnik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1828800" cy="1828800"/>
          </a:xfrm>
          <a:prstGeom prst="rect">
            <a:avLst/>
          </a:prstGeom>
          <a:noFill/>
        </p:spPr>
      </p:pic>
      <p:pic>
        <p:nvPicPr>
          <p:cNvPr id="3" name="Picture 5" descr="vorkraevmu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38400"/>
            <a:ext cx="1957388" cy="1957388"/>
          </a:xfrm>
          <a:prstGeom prst="rect">
            <a:avLst/>
          </a:prstGeom>
          <a:noFill/>
        </p:spPr>
      </p:pic>
      <p:pic>
        <p:nvPicPr>
          <p:cNvPr id="4" name="Picture 6" descr="vorkhudmu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648200"/>
            <a:ext cx="1957388" cy="1957388"/>
          </a:xfrm>
          <a:prstGeom prst="rect">
            <a:avLst/>
          </a:prstGeom>
          <a:noFill/>
        </p:spPr>
      </p:pic>
      <p:pic>
        <p:nvPicPr>
          <p:cNvPr id="5" name="Picture 7" descr="vorbi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304800"/>
            <a:ext cx="1905000" cy="1828800"/>
          </a:xfrm>
          <a:prstGeom prst="rect">
            <a:avLst/>
          </a:prstGeom>
          <a:noFill/>
        </p:spPr>
      </p:pic>
      <p:pic>
        <p:nvPicPr>
          <p:cNvPr id="6" name="Picture 8" descr="vorarsen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2438400"/>
            <a:ext cx="1828800" cy="1905000"/>
          </a:xfrm>
          <a:prstGeom prst="rect">
            <a:avLst/>
          </a:prstGeom>
          <a:noFill/>
        </p:spPr>
      </p:pic>
      <p:pic>
        <p:nvPicPr>
          <p:cNvPr id="7" name="Picture 9" descr="platonovpa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4648200"/>
            <a:ext cx="1828800" cy="1905000"/>
          </a:xfrm>
          <a:prstGeom prst="rect">
            <a:avLst/>
          </a:prstGeom>
          <a:noFill/>
        </p:spPr>
      </p:pic>
      <p:pic>
        <p:nvPicPr>
          <p:cNvPr id="8" name="Picture 10" descr="pamppervvo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304800"/>
            <a:ext cx="1828800" cy="1828800"/>
          </a:xfrm>
          <a:prstGeom prst="rect">
            <a:avLst/>
          </a:prstGeom>
          <a:noFill/>
        </p:spPr>
      </p:pic>
      <p:pic>
        <p:nvPicPr>
          <p:cNvPr id="9" name="Picture 11" descr="pamko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2438400"/>
            <a:ext cx="1828800" cy="1905000"/>
          </a:xfrm>
          <a:prstGeom prst="rect">
            <a:avLst/>
          </a:prstGeom>
          <a:noFill/>
        </p:spPr>
      </p:pic>
      <p:pic>
        <p:nvPicPr>
          <p:cNvPr id="10" name="Picture 12" descr="pamko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8200" y="4572000"/>
            <a:ext cx="1828800" cy="1981200"/>
          </a:xfrm>
          <a:prstGeom prst="rect">
            <a:avLst/>
          </a:prstGeom>
          <a:noFill/>
        </p:spPr>
      </p:pic>
      <p:pic>
        <p:nvPicPr>
          <p:cNvPr id="11" name="Picture 13" descr="pamdnk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1800" y="304800"/>
            <a:ext cx="1828800" cy="1828800"/>
          </a:xfrm>
          <a:prstGeom prst="rect">
            <a:avLst/>
          </a:prstGeom>
          <a:noFill/>
        </p:spPr>
      </p:pic>
      <p:pic>
        <p:nvPicPr>
          <p:cNvPr id="12" name="Picture 14" descr="pambimu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05600" y="2438400"/>
            <a:ext cx="1905000" cy="1905000"/>
          </a:xfrm>
          <a:prstGeom prst="rect">
            <a:avLst/>
          </a:prstGeom>
          <a:noFill/>
        </p:spPr>
      </p:pic>
      <p:pic>
        <p:nvPicPr>
          <p:cNvPr id="13" name="Picture 15" descr="makmer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05600" y="4572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924672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527</TotalTime>
  <Words>24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Воронеж – столица Черноземья</vt:lpstr>
      <vt:lpstr>Вантит</vt:lpstr>
      <vt:lpstr>Основные вехи истории</vt:lpstr>
      <vt:lpstr>Что сегодня?</vt:lpstr>
      <vt:lpstr>Слайд 5</vt:lpstr>
      <vt:lpstr>Слайд 6</vt:lpstr>
      <vt:lpstr>Слайд 7</vt:lpstr>
      <vt:lpstr>Спасибо за внимание!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Alexandra</dc:creator>
  <cp:lastModifiedBy>Alexandra</cp:lastModifiedBy>
  <cp:revision>23</cp:revision>
  <dcterms:created xsi:type="dcterms:W3CDTF">2014-06-17T18:02:50Z</dcterms:created>
  <dcterms:modified xsi:type="dcterms:W3CDTF">2014-06-18T13:42:51Z</dcterms:modified>
</cp:coreProperties>
</file>